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292" r:id="rId9"/>
    <p:sldId id="305" r:id="rId10"/>
    <p:sldId id="293" r:id="rId11"/>
    <p:sldId id="297" r:id="rId12"/>
    <p:sldId id="294" r:id="rId13"/>
    <p:sldId id="298" r:id="rId14"/>
    <p:sldId id="288" r:id="rId15"/>
    <p:sldId id="306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 varScale="1">
        <p:scale>
          <a:sx n="75" d="100"/>
          <a:sy n="75" d="100"/>
        </p:scale>
        <p:origin x="167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70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244BA-1A6D-42E6-BFE4-17A4267E388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718958-ECF7-4C0F-8541-441460732A35}">
      <dgm:prSet/>
      <dgm:spPr/>
      <dgm:t>
        <a:bodyPr/>
        <a:lstStyle/>
        <a:p>
          <a:r>
            <a:rPr lang="en-US" dirty="0"/>
            <a:t>You are not alone!</a:t>
          </a:r>
        </a:p>
      </dgm:t>
    </dgm:pt>
    <dgm:pt modelId="{0344C9BB-AF06-4F34-916D-AF501407E086}" type="parTrans" cxnId="{32DFA21C-565C-49C8-98A2-E71068934169}">
      <dgm:prSet/>
      <dgm:spPr/>
      <dgm:t>
        <a:bodyPr/>
        <a:lstStyle/>
        <a:p>
          <a:endParaRPr lang="en-US"/>
        </a:p>
      </dgm:t>
    </dgm:pt>
    <dgm:pt modelId="{094F4487-0C85-415F-981B-1753989B0E70}" type="sibTrans" cxnId="{32DFA21C-565C-49C8-98A2-E71068934169}">
      <dgm:prSet/>
      <dgm:spPr/>
      <dgm:t>
        <a:bodyPr/>
        <a:lstStyle/>
        <a:p>
          <a:endParaRPr lang="en-US"/>
        </a:p>
      </dgm:t>
    </dgm:pt>
    <dgm:pt modelId="{051D0048-1F4E-4ECE-8EED-6C2EEA70DC58}">
      <dgm:prSet/>
      <dgm:spPr/>
      <dgm:t>
        <a:bodyPr/>
        <a:lstStyle/>
        <a:p>
          <a:r>
            <a:rPr lang="en-US"/>
            <a:t>Create a strong working team</a:t>
          </a:r>
        </a:p>
      </dgm:t>
    </dgm:pt>
    <dgm:pt modelId="{07865A8F-5CC0-4090-9824-00F3FA3DD182}" type="parTrans" cxnId="{07643521-BDCE-44F2-AA5D-FBE269628A19}">
      <dgm:prSet/>
      <dgm:spPr/>
      <dgm:t>
        <a:bodyPr/>
        <a:lstStyle/>
        <a:p>
          <a:endParaRPr lang="en-US"/>
        </a:p>
      </dgm:t>
    </dgm:pt>
    <dgm:pt modelId="{582A9202-C297-43D9-9B99-B362E760828D}" type="sibTrans" cxnId="{07643521-BDCE-44F2-AA5D-FBE269628A19}">
      <dgm:prSet/>
      <dgm:spPr/>
      <dgm:t>
        <a:bodyPr/>
        <a:lstStyle/>
        <a:p>
          <a:endParaRPr lang="en-US"/>
        </a:p>
      </dgm:t>
    </dgm:pt>
    <dgm:pt modelId="{A6BA121B-13BC-4FDE-BAA2-9209F9059BA4}">
      <dgm:prSet/>
      <dgm:spPr/>
      <dgm:t>
        <a:bodyPr/>
        <a:lstStyle/>
        <a:p>
          <a:r>
            <a:rPr lang="en-US"/>
            <a:t>Build a plan</a:t>
          </a:r>
        </a:p>
      </dgm:t>
    </dgm:pt>
    <dgm:pt modelId="{228EAC76-69A5-4904-AC3B-66BF0263556A}" type="parTrans" cxnId="{DE2BCAD2-5F8E-4B25-8203-E7D3462F3C4B}">
      <dgm:prSet/>
      <dgm:spPr/>
      <dgm:t>
        <a:bodyPr/>
        <a:lstStyle/>
        <a:p>
          <a:endParaRPr lang="en-US"/>
        </a:p>
      </dgm:t>
    </dgm:pt>
    <dgm:pt modelId="{E526E73C-2F57-493D-B8E6-9B2B82C3F715}" type="sibTrans" cxnId="{DE2BCAD2-5F8E-4B25-8203-E7D3462F3C4B}">
      <dgm:prSet/>
      <dgm:spPr/>
      <dgm:t>
        <a:bodyPr/>
        <a:lstStyle/>
        <a:p>
          <a:endParaRPr lang="en-US"/>
        </a:p>
      </dgm:t>
    </dgm:pt>
    <dgm:pt modelId="{12B3E15D-2BAA-4806-8FAF-5D55300CA0C6}">
      <dgm:prSet/>
      <dgm:spPr/>
      <dgm:t>
        <a:bodyPr/>
        <a:lstStyle/>
        <a:p>
          <a:r>
            <a:rPr lang="en-US"/>
            <a:t>Be strategic</a:t>
          </a:r>
        </a:p>
      </dgm:t>
    </dgm:pt>
    <dgm:pt modelId="{33ADC5C2-70C4-43A3-ABCE-AF18448B41CE}" type="parTrans" cxnId="{0DD2EE37-E610-4F16-9122-94D29E441123}">
      <dgm:prSet/>
      <dgm:spPr/>
      <dgm:t>
        <a:bodyPr/>
        <a:lstStyle/>
        <a:p>
          <a:endParaRPr lang="en-US"/>
        </a:p>
      </dgm:t>
    </dgm:pt>
    <dgm:pt modelId="{3240B24B-BBFD-4676-B35B-F692D7474ACD}" type="sibTrans" cxnId="{0DD2EE37-E610-4F16-9122-94D29E441123}">
      <dgm:prSet/>
      <dgm:spPr/>
      <dgm:t>
        <a:bodyPr/>
        <a:lstStyle/>
        <a:p>
          <a:endParaRPr lang="en-US"/>
        </a:p>
      </dgm:t>
    </dgm:pt>
    <dgm:pt modelId="{23C3FC2B-CF64-4E32-94A1-D4E2451E486C}">
      <dgm:prSet/>
      <dgm:spPr/>
      <dgm:t>
        <a:bodyPr/>
        <a:lstStyle/>
        <a:p>
          <a:r>
            <a:rPr lang="en-US"/>
            <a:t>Celebrate success</a:t>
          </a:r>
        </a:p>
      </dgm:t>
    </dgm:pt>
    <dgm:pt modelId="{4D0179AA-A808-46CC-A25E-A344CF0A92DE}" type="parTrans" cxnId="{AC7B6F7F-0B63-4FD1-8EBB-99EE2B54F3B6}">
      <dgm:prSet/>
      <dgm:spPr/>
      <dgm:t>
        <a:bodyPr/>
        <a:lstStyle/>
        <a:p>
          <a:endParaRPr lang="en-US"/>
        </a:p>
      </dgm:t>
    </dgm:pt>
    <dgm:pt modelId="{19069697-81E0-4C68-8C6E-D80B79E450C1}" type="sibTrans" cxnId="{AC7B6F7F-0B63-4FD1-8EBB-99EE2B54F3B6}">
      <dgm:prSet/>
      <dgm:spPr/>
      <dgm:t>
        <a:bodyPr/>
        <a:lstStyle/>
        <a:p>
          <a:endParaRPr lang="en-US"/>
        </a:p>
      </dgm:t>
    </dgm:pt>
    <dgm:pt modelId="{084B7665-6211-4002-BD6B-A7E72E701510}" type="pres">
      <dgm:prSet presAssocID="{282244BA-1A6D-42E6-BFE4-17A4267E3884}" presName="cycle" presStyleCnt="0">
        <dgm:presLayoutVars>
          <dgm:dir/>
          <dgm:resizeHandles val="exact"/>
        </dgm:presLayoutVars>
      </dgm:prSet>
      <dgm:spPr/>
    </dgm:pt>
    <dgm:pt modelId="{C88E9683-FA1E-40DF-9C46-B7A31210353D}" type="pres">
      <dgm:prSet presAssocID="{8D718958-ECF7-4C0F-8541-441460732A35}" presName="dummy" presStyleCnt="0"/>
      <dgm:spPr/>
    </dgm:pt>
    <dgm:pt modelId="{3BFCD493-424B-445E-AA37-E0BE0AC35E95}" type="pres">
      <dgm:prSet presAssocID="{8D718958-ECF7-4C0F-8541-441460732A35}" presName="node" presStyleLbl="revTx" presStyleIdx="0" presStyleCnt="5">
        <dgm:presLayoutVars>
          <dgm:bulletEnabled val="1"/>
        </dgm:presLayoutVars>
      </dgm:prSet>
      <dgm:spPr/>
    </dgm:pt>
    <dgm:pt modelId="{5173C528-D10D-4BD8-A986-57B140A29023}" type="pres">
      <dgm:prSet presAssocID="{094F4487-0C85-415F-981B-1753989B0E70}" presName="sibTrans" presStyleLbl="node1" presStyleIdx="0" presStyleCnt="5"/>
      <dgm:spPr/>
    </dgm:pt>
    <dgm:pt modelId="{1723BA38-96F3-4BE9-A32F-D269FDC40242}" type="pres">
      <dgm:prSet presAssocID="{051D0048-1F4E-4ECE-8EED-6C2EEA70DC58}" presName="dummy" presStyleCnt="0"/>
      <dgm:spPr/>
    </dgm:pt>
    <dgm:pt modelId="{588BC605-CE75-49C5-A7EA-FEBBFC2DA6D3}" type="pres">
      <dgm:prSet presAssocID="{051D0048-1F4E-4ECE-8EED-6C2EEA70DC58}" presName="node" presStyleLbl="revTx" presStyleIdx="1" presStyleCnt="5">
        <dgm:presLayoutVars>
          <dgm:bulletEnabled val="1"/>
        </dgm:presLayoutVars>
      </dgm:prSet>
      <dgm:spPr/>
    </dgm:pt>
    <dgm:pt modelId="{65CDFE3D-A0EA-4DC4-B173-D0DC79BC5AF9}" type="pres">
      <dgm:prSet presAssocID="{582A9202-C297-43D9-9B99-B362E760828D}" presName="sibTrans" presStyleLbl="node1" presStyleIdx="1" presStyleCnt="5"/>
      <dgm:spPr/>
    </dgm:pt>
    <dgm:pt modelId="{8E956E1D-CCDF-4CF6-B8BD-0C9F054B4E45}" type="pres">
      <dgm:prSet presAssocID="{A6BA121B-13BC-4FDE-BAA2-9209F9059BA4}" presName="dummy" presStyleCnt="0"/>
      <dgm:spPr/>
    </dgm:pt>
    <dgm:pt modelId="{EDF9045B-9616-452D-8C6E-03DA7BBC4AB2}" type="pres">
      <dgm:prSet presAssocID="{A6BA121B-13BC-4FDE-BAA2-9209F9059BA4}" presName="node" presStyleLbl="revTx" presStyleIdx="2" presStyleCnt="5">
        <dgm:presLayoutVars>
          <dgm:bulletEnabled val="1"/>
        </dgm:presLayoutVars>
      </dgm:prSet>
      <dgm:spPr/>
    </dgm:pt>
    <dgm:pt modelId="{FFC4724C-4B46-417E-8730-0735A4C9E565}" type="pres">
      <dgm:prSet presAssocID="{E526E73C-2F57-493D-B8E6-9B2B82C3F715}" presName="sibTrans" presStyleLbl="node1" presStyleIdx="2" presStyleCnt="5"/>
      <dgm:spPr/>
    </dgm:pt>
    <dgm:pt modelId="{4FF29289-2856-4ABE-A55D-44EEB486EAB8}" type="pres">
      <dgm:prSet presAssocID="{12B3E15D-2BAA-4806-8FAF-5D55300CA0C6}" presName="dummy" presStyleCnt="0"/>
      <dgm:spPr/>
    </dgm:pt>
    <dgm:pt modelId="{F1914BBD-6699-4666-BA22-77638006D3ED}" type="pres">
      <dgm:prSet presAssocID="{12B3E15D-2BAA-4806-8FAF-5D55300CA0C6}" presName="node" presStyleLbl="revTx" presStyleIdx="3" presStyleCnt="5">
        <dgm:presLayoutVars>
          <dgm:bulletEnabled val="1"/>
        </dgm:presLayoutVars>
      </dgm:prSet>
      <dgm:spPr/>
    </dgm:pt>
    <dgm:pt modelId="{E21D2766-C1ED-4793-BA03-C633F4679EE0}" type="pres">
      <dgm:prSet presAssocID="{3240B24B-BBFD-4676-B35B-F692D7474ACD}" presName="sibTrans" presStyleLbl="node1" presStyleIdx="3" presStyleCnt="5"/>
      <dgm:spPr/>
    </dgm:pt>
    <dgm:pt modelId="{CD8CA344-6806-4EDA-B4BF-2FA5E45F10E3}" type="pres">
      <dgm:prSet presAssocID="{23C3FC2B-CF64-4E32-94A1-D4E2451E486C}" presName="dummy" presStyleCnt="0"/>
      <dgm:spPr/>
    </dgm:pt>
    <dgm:pt modelId="{B36524F5-180C-4546-8112-821CACE8C8FA}" type="pres">
      <dgm:prSet presAssocID="{23C3FC2B-CF64-4E32-94A1-D4E2451E486C}" presName="node" presStyleLbl="revTx" presStyleIdx="4" presStyleCnt="5">
        <dgm:presLayoutVars>
          <dgm:bulletEnabled val="1"/>
        </dgm:presLayoutVars>
      </dgm:prSet>
      <dgm:spPr/>
    </dgm:pt>
    <dgm:pt modelId="{A14353B0-5664-4995-AE37-CA58F0B9BB2A}" type="pres">
      <dgm:prSet presAssocID="{19069697-81E0-4C68-8C6E-D80B79E450C1}" presName="sibTrans" presStyleLbl="node1" presStyleIdx="4" presStyleCnt="5"/>
      <dgm:spPr/>
    </dgm:pt>
  </dgm:ptLst>
  <dgm:cxnLst>
    <dgm:cxn modelId="{32DFA21C-565C-49C8-98A2-E71068934169}" srcId="{282244BA-1A6D-42E6-BFE4-17A4267E3884}" destId="{8D718958-ECF7-4C0F-8541-441460732A35}" srcOrd="0" destOrd="0" parTransId="{0344C9BB-AF06-4F34-916D-AF501407E086}" sibTransId="{094F4487-0C85-415F-981B-1753989B0E70}"/>
    <dgm:cxn modelId="{07643521-BDCE-44F2-AA5D-FBE269628A19}" srcId="{282244BA-1A6D-42E6-BFE4-17A4267E3884}" destId="{051D0048-1F4E-4ECE-8EED-6C2EEA70DC58}" srcOrd="1" destOrd="0" parTransId="{07865A8F-5CC0-4090-9824-00F3FA3DD182}" sibTransId="{582A9202-C297-43D9-9B99-B362E760828D}"/>
    <dgm:cxn modelId="{75C6D52E-12E7-4ED0-9FCE-66CD95DBD3FD}" type="presOf" srcId="{3240B24B-BBFD-4676-B35B-F692D7474ACD}" destId="{E21D2766-C1ED-4793-BA03-C633F4679EE0}" srcOrd="0" destOrd="0" presId="urn:microsoft.com/office/officeart/2005/8/layout/cycle1"/>
    <dgm:cxn modelId="{0DD2EE37-E610-4F16-9122-94D29E441123}" srcId="{282244BA-1A6D-42E6-BFE4-17A4267E3884}" destId="{12B3E15D-2BAA-4806-8FAF-5D55300CA0C6}" srcOrd="3" destOrd="0" parTransId="{33ADC5C2-70C4-43A3-ABCE-AF18448B41CE}" sibTransId="{3240B24B-BBFD-4676-B35B-F692D7474ACD}"/>
    <dgm:cxn modelId="{BAE7453C-AFA4-42D7-937B-D3E8A958821B}" type="presOf" srcId="{E526E73C-2F57-493D-B8E6-9B2B82C3F715}" destId="{FFC4724C-4B46-417E-8730-0735A4C9E565}" srcOrd="0" destOrd="0" presId="urn:microsoft.com/office/officeart/2005/8/layout/cycle1"/>
    <dgm:cxn modelId="{31F1D74D-5AFD-495D-A30E-3FF0EAE26F70}" type="presOf" srcId="{051D0048-1F4E-4ECE-8EED-6C2EEA70DC58}" destId="{588BC605-CE75-49C5-A7EA-FEBBFC2DA6D3}" srcOrd="0" destOrd="0" presId="urn:microsoft.com/office/officeart/2005/8/layout/cycle1"/>
    <dgm:cxn modelId="{5098DC70-88E8-46C9-96B5-18180B8A296A}" type="presOf" srcId="{A6BA121B-13BC-4FDE-BAA2-9209F9059BA4}" destId="{EDF9045B-9616-452D-8C6E-03DA7BBC4AB2}" srcOrd="0" destOrd="0" presId="urn:microsoft.com/office/officeart/2005/8/layout/cycle1"/>
    <dgm:cxn modelId="{A6F35E52-51D2-4185-9663-E9C240E0F72B}" type="presOf" srcId="{282244BA-1A6D-42E6-BFE4-17A4267E3884}" destId="{084B7665-6211-4002-BD6B-A7E72E701510}" srcOrd="0" destOrd="0" presId="urn:microsoft.com/office/officeart/2005/8/layout/cycle1"/>
    <dgm:cxn modelId="{F098AD59-FE4B-4E6A-BFB0-83C4337C56C6}" type="presOf" srcId="{19069697-81E0-4C68-8C6E-D80B79E450C1}" destId="{A14353B0-5664-4995-AE37-CA58F0B9BB2A}" srcOrd="0" destOrd="0" presId="urn:microsoft.com/office/officeart/2005/8/layout/cycle1"/>
    <dgm:cxn modelId="{AC7B6F7F-0B63-4FD1-8EBB-99EE2B54F3B6}" srcId="{282244BA-1A6D-42E6-BFE4-17A4267E3884}" destId="{23C3FC2B-CF64-4E32-94A1-D4E2451E486C}" srcOrd="4" destOrd="0" parTransId="{4D0179AA-A808-46CC-A25E-A344CF0A92DE}" sibTransId="{19069697-81E0-4C68-8C6E-D80B79E450C1}"/>
    <dgm:cxn modelId="{A6E75194-0F8B-47DB-95CB-9D52B79B4846}" type="presOf" srcId="{12B3E15D-2BAA-4806-8FAF-5D55300CA0C6}" destId="{F1914BBD-6699-4666-BA22-77638006D3ED}" srcOrd="0" destOrd="0" presId="urn:microsoft.com/office/officeart/2005/8/layout/cycle1"/>
    <dgm:cxn modelId="{38E5E9AB-D86D-4299-9A39-780C7EF3BEEB}" type="presOf" srcId="{582A9202-C297-43D9-9B99-B362E760828D}" destId="{65CDFE3D-A0EA-4DC4-B173-D0DC79BC5AF9}" srcOrd="0" destOrd="0" presId="urn:microsoft.com/office/officeart/2005/8/layout/cycle1"/>
    <dgm:cxn modelId="{DE2BCAD2-5F8E-4B25-8203-E7D3462F3C4B}" srcId="{282244BA-1A6D-42E6-BFE4-17A4267E3884}" destId="{A6BA121B-13BC-4FDE-BAA2-9209F9059BA4}" srcOrd="2" destOrd="0" parTransId="{228EAC76-69A5-4904-AC3B-66BF0263556A}" sibTransId="{E526E73C-2F57-493D-B8E6-9B2B82C3F715}"/>
    <dgm:cxn modelId="{2BED14EA-887B-4FCB-9A79-C571D9E96096}" type="presOf" srcId="{8D718958-ECF7-4C0F-8541-441460732A35}" destId="{3BFCD493-424B-445E-AA37-E0BE0AC35E95}" srcOrd="0" destOrd="0" presId="urn:microsoft.com/office/officeart/2005/8/layout/cycle1"/>
    <dgm:cxn modelId="{010F89EA-D9B9-4AE9-B740-E9F5783C1D0D}" type="presOf" srcId="{23C3FC2B-CF64-4E32-94A1-D4E2451E486C}" destId="{B36524F5-180C-4546-8112-821CACE8C8FA}" srcOrd="0" destOrd="0" presId="urn:microsoft.com/office/officeart/2005/8/layout/cycle1"/>
    <dgm:cxn modelId="{51B8E9FB-9852-4A18-B750-ACB6C18403A8}" type="presOf" srcId="{094F4487-0C85-415F-981B-1753989B0E70}" destId="{5173C528-D10D-4BD8-A986-57B140A29023}" srcOrd="0" destOrd="0" presId="urn:microsoft.com/office/officeart/2005/8/layout/cycle1"/>
    <dgm:cxn modelId="{ADD70599-5B1B-4CF1-9FE4-B25D3F8A101E}" type="presParOf" srcId="{084B7665-6211-4002-BD6B-A7E72E701510}" destId="{C88E9683-FA1E-40DF-9C46-B7A31210353D}" srcOrd="0" destOrd="0" presId="urn:microsoft.com/office/officeart/2005/8/layout/cycle1"/>
    <dgm:cxn modelId="{2B2CA745-F488-4EDC-ACB7-8168C84E95C9}" type="presParOf" srcId="{084B7665-6211-4002-BD6B-A7E72E701510}" destId="{3BFCD493-424B-445E-AA37-E0BE0AC35E95}" srcOrd="1" destOrd="0" presId="urn:microsoft.com/office/officeart/2005/8/layout/cycle1"/>
    <dgm:cxn modelId="{8391455F-ECBE-432C-9B9F-641DAC9772B6}" type="presParOf" srcId="{084B7665-6211-4002-BD6B-A7E72E701510}" destId="{5173C528-D10D-4BD8-A986-57B140A29023}" srcOrd="2" destOrd="0" presId="urn:microsoft.com/office/officeart/2005/8/layout/cycle1"/>
    <dgm:cxn modelId="{628F8C04-9C5E-469C-B18B-877880C04872}" type="presParOf" srcId="{084B7665-6211-4002-BD6B-A7E72E701510}" destId="{1723BA38-96F3-4BE9-A32F-D269FDC40242}" srcOrd="3" destOrd="0" presId="urn:microsoft.com/office/officeart/2005/8/layout/cycle1"/>
    <dgm:cxn modelId="{1F9632D1-5FB4-4901-A6F8-62541FDC8DEB}" type="presParOf" srcId="{084B7665-6211-4002-BD6B-A7E72E701510}" destId="{588BC605-CE75-49C5-A7EA-FEBBFC2DA6D3}" srcOrd="4" destOrd="0" presId="urn:microsoft.com/office/officeart/2005/8/layout/cycle1"/>
    <dgm:cxn modelId="{51745169-691D-43A3-80DB-4D6EFBEFB5BA}" type="presParOf" srcId="{084B7665-6211-4002-BD6B-A7E72E701510}" destId="{65CDFE3D-A0EA-4DC4-B173-D0DC79BC5AF9}" srcOrd="5" destOrd="0" presId="urn:microsoft.com/office/officeart/2005/8/layout/cycle1"/>
    <dgm:cxn modelId="{A5DA817D-CFA4-491C-B1AB-E05CBB1DF052}" type="presParOf" srcId="{084B7665-6211-4002-BD6B-A7E72E701510}" destId="{8E956E1D-CCDF-4CF6-B8BD-0C9F054B4E45}" srcOrd="6" destOrd="0" presId="urn:microsoft.com/office/officeart/2005/8/layout/cycle1"/>
    <dgm:cxn modelId="{8756F6FE-608A-4F35-A811-5296E5B3A713}" type="presParOf" srcId="{084B7665-6211-4002-BD6B-A7E72E701510}" destId="{EDF9045B-9616-452D-8C6E-03DA7BBC4AB2}" srcOrd="7" destOrd="0" presId="urn:microsoft.com/office/officeart/2005/8/layout/cycle1"/>
    <dgm:cxn modelId="{FB056BDC-8EAC-47CD-8EEE-913355EC238E}" type="presParOf" srcId="{084B7665-6211-4002-BD6B-A7E72E701510}" destId="{FFC4724C-4B46-417E-8730-0735A4C9E565}" srcOrd="8" destOrd="0" presId="urn:microsoft.com/office/officeart/2005/8/layout/cycle1"/>
    <dgm:cxn modelId="{EC33415A-4FCD-4E16-9076-BE9A1CB44FAD}" type="presParOf" srcId="{084B7665-6211-4002-BD6B-A7E72E701510}" destId="{4FF29289-2856-4ABE-A55D-44EEB486EAB8}" srcOrd="9" destOrd="0" presId="urn:microsoft.com/office/officeart/2005/8/layout/cycle1"/>
    <dgm:cxn modelId="{085F9B4B-9962-4C06-B8B3-159B5A991602}" type="presParOf" srcId="{084B7665-6211-4002-BD6B-A7E72E701510}" destId="{F1914BBD-6699-4666-BA22-77638006D3ED}" srcOrd="10" destOrd="0" presId="urn:microsoft.com/office/officeart/2005/8/layout/cycle1"/>
    <dgm:cxn modelId="{CCF683FE-7B16-4764-ADAD-61C92D8E2FE9}" type="presParOf" srcId="{084B7665-6211-4002-BD6B-A7E72E701510}" destId="{E21D2766-C1ED-4793-BA03-C633F4679EE0}" srcOrd="11" destOrd="0" presId="urn:microsoft.com/office/officeart/2005/8/layout/cycle1"/>
    <dgm:cxn modelId="{D37280C1-709D-4269-97F7-FA333558EAD0}" type="presParOf" srcId="{084B7665-6211-4002-BD6B-A7E72E701510}" destId="{CD8CA344-6806-4EDA-B4BF-2FA5E45F10E3}" srcOrd="12" destOrd="0" presId="urn:microsoft.com/office/officeart/2005/8/layout/cycle1"/>
    <dgm:cxn modelId="{E6D7DEA5-C42F-40FB-BAB3-57726671EE7A}" type="presParOf" srcId="{084B7665-6211-4002-BD6B-A7E72E701510}" destId="{B36524F5-180C-4546-8112-821CACE8C8FA}" srcOrd="13" destOrd="0" presId="urn:microsoft.com/office/officeart/2005/8/layout/cycle1"/>
    <dgm:cxn modelId="{9B42A44A-41E2-4A4C-9DF6-0E19F21FDF54}" type="presParOf" srcId="{084B7665-6211-4002-BD6B-A7E72E701510}" destId="{A14353B0-5664-4995-AE37-CA58F0B9BB2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CD493-424B-445E-AA37-E0BE0AC35E95}">
      <dsp:nvSpPr>
        <dsp:cNvPr id="0" name=""/>
        <dsp:cNvSpPr/>
      </dsp:nvSpPr>
      <dsp:spPr>
        <a:xfrm>
          <a:off x="4523495" y="38362"/>
          <a:ext cx="1271420" cy="1271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You are not alone!</a:t>
          </a:r>
        </a:p>
      </dsp:txBody>
      <dsp:txXfrm>
        <a:off x="4523495" y="38362"/>
        <a:ext cx="1271420" cy="1271420"/>
      </dsp:txXfrm>
    </dsp:sp>
    <dsp:sp modelId="{5173C528-D10D-4BD8-A986-57B140A29023}">
      <dsp:nvSpPr>
        <dsp:cNvPr id="0" name=""/>
        <dsp:cNvSpPr/>
      </dsp:nvSpPr>
      <dsp:spPr>
        <a:xfrm>
          <a:off x="1531240" y="1410"/>
          <a:ext cx="4768701" cy="4768701"/>
        </a:xfrm>
        <a:prstGeom prst="circularArrow">
          <a:avLst>
            <a:gd name="adj1" fmla="val 5199"/>
            <a:gd name="adj2" fmla="val 335832"/>
            <a:gd name="adj3" fmla="val 21293572"/>
            <a:gd name="adj4" fmla="val 19765949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BC605-CE75-49C5-A7EA-FEBBFC2DA6D3}">
      <dsp:nvSpPr>
        <dsp:cNvPr id="0" name=""/>
        <dsp:cNvSpPr/>
      </dsp:nvSpPr>
      <dsp:spPr>
        <a:xfrm>
          <a:off x="5292091" y="2403857"/>
          <a:ext cx="1271420" cy="1271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Create a strong working team</a:t>
          </a:r>
        </a:p>
      </dsp:txBody>
      <dsp:txXfrm>
        <a:off x="5292091" y="2403857"/>
        <a:ext cx="1271420" cy="1271420"/>
      </dsp:txXfrm>
    </dsp:sp>
    <dsp:sp modelId="{65CDFE3D-A0EA-4DC4-B173-D0DC79BC5AF9}">
      <dsp:nvSpPr>
        <dsp:cNvPr id="0" name=""/>
        <dsp:cNvSpPr/>
      </dsp:nvSpPr>
      <dsp:spPr>
        <a:xfrm>
          <a:off x="1531240" y="1410"/>
          <a:ext cx="4768701" cy="4768701"/>
        </a:xfrm>
        <a:prstGeom prst="circularArrow">
          <a:avLst>
            <a:gd name="adj1" fmla="val 5199"/>
            <a:gd name="adj2" fmla="val 335832"/>
            <a:gd name="adj3" fmla="val 4015041"/>
            <a:gd name="adj4" fmla="val 2253118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9045B-9616-452D-8C6E-03DA7BBC4AB2}">
      <dsp:nvSpPr>
        <dsp:cNvPr id="0" name=""/>
        <dsp:cNvSpPr/>
      </dsp:nvSpPr>
      <dsp:spPr>
        <a:xfrm>
          <a:off x="3279881" y="3865814"/>
          <a:ext cx="1271420" cy="1271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Build a plan</a:t>
          </a:r>
        </a:p>
      </dsp:txBody>
      <dsp:txXfrm>
        <a:off x="3279881" y="3865814"/>
        <a:ext cx="1271420" cy="1271420"/>
      </dsp:txXfrm>
    </dsp:sp>
    <dsp:sp modelId="{FFC4724C-4B46-417E-8730-0735A4C9E565}">
      <dsp:nvSpPr>
        <dsp:cNvPr id="0" name=""/>
        <dsp:cNvSpPr/>
      </dsp:nvSpPr>
      <dsp:spPr>
        <a:xfrm>
          <a:off x="1531240" y="1410"/>
          <a:ext cx="4768701" cy="4768701"/>
        </a:xfrm>
        <a:prstGeom prst="circularArrow">
          <a:avLst>
            <a:gd name="adj1" fmla="val 5199"/>
            <a:gd name="adj2" fmla="val 335832"/>
            <a:gd name="adj3" fmla="val 8211050"/>
            <a:gd name="adj4" fmla="val 6449127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14BBD-6699-4666-BA22-77638006D3ED}">
      <dsp:nvSpPr>
        <dsp:cNvPr id="0" name=""/>
        <dsp:cNvSpPr/>
      </dsp:nvSpPr>
      <dsp:spPr>
        <a:xfrm>
          <a:off x="1267671" y="2403857"/>
          <a:ext cx="1271420" cy="1271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 strategic</a:t>
          </a:r>
        </a:p>
      </dsp:txBody>
      <dsp:txXfrm>
        <a:off x="1267671" y="2403857"/>
        <a:ext cx="1271420" cy="1271420"/>
      </dsp:txXfrm>
    </dsp:sp>
    <dsp:sp modelId="{E21D2766-C1ED-4793-BA03-C633F4679EE0}">
      <dsp:nvSpPr>
        <dsp:cNvPr id="0" name=""/>
        <dsp:cNvSpPr/>
      </dsp:nvSpPr>
      <dsp:spPr>
        <a:xfrm>
          <a:off x="1531240" y="1410"/>
          <a:ext cx="4768701" cy="4768701"/>
        </a:xfrm>
        <a:prstGeom prst="circularArrow">
          <a:avLst>
            <a:gd name="adj1" fmla="val 5199"/>
            <a:gd name="adj2" fmla="val 335832"/>
            <a:gd name="adj3" fmla="val 12298219"/>
            <a:gd name="adj4" fmla="val 10770596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524F5-180C-4546-8112-821CACE8C8FA}">
      <dsp:nvSpPr>
        <dsp:cNvPr id="0" name=""/>
        <dsp:cNvSpPr/>
      </dsp:nvSpPr>
      <dsp:spPr>
        <a:xfrm>
          <a:off x="2036267" y="38362"/>
          <a:ext cx="1271420" cy="1271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Celebrate success</a:t>
          </a:r>
        </a:p>
      </dsp:txBody>
      <dsp:txXfrm>
        <a:off x="2036267" y="38362"/>
        <a:ext cx="1271420" cy="1271420"/>
      </dsp:txXfrm>
    </dsp:sp>
    <dsp:sp modelId="{A14353B0-5664-4995-AE37-CA58F0B9BB2A}">
      <dsp:nvSpPr>
        <dsp:cNvPr id="0" name=""/>
        <dsp:cNvSpPr/>
      </dsp:nvSpPr>
      <dsp:spPr>
        <a:xfrm>
          <a:off x="1531240" y="1410"/>
          <a:ext cx="4768701" cy="4768701"/>
        </a:xfrm>
        <a:prstGeom prst="circularArrow">
          <a:avLst>
            <a:gd name="adj1" fmla="val 5199"/>
            <a:gd name="adj2" fmla="val 335832"/>
            <a:gd name="adj3" fmla="val 16866028"/>
            <a:gd name="adj4" fmla="val 15198140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F5E53-E027-4E1C-9B11-F1BB37B95CBF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02650-C3CC-419B-AFB8-47131F394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3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3848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Gwen</a:t>
            </a:r>
          </a:p>
        </p:txBody>
      </p:sp>
    </p:spTree>
    <p:extLst>
      <p:ext uri="{BB962C8B-B14F-4D97-AF65-F5344CB8AC3E}">
        <p14:creationId xmlns:p14="http://schemas.microsoft.com/office/powerpoint/2010/main" val="174130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Julie</a:t>
            </a:r>
          </a:p>
        </p:txBody>
      </p:sp>
    </p:spTree>
    <p:extLst>
      <p:ext uri="{BB962C8B-B14F-4D97-AF65-F5344CB8AC3E}">
        <p14:creationId xmlns:p14="http://schemas.microsoft.com/office/powerpoint/2010/main" val="203810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Lynn</a:t>
            </a:r>
          </a:p>
        </p:txBody>
      </p:sp>
    </p:spTree>
    <p:extLst>
      <p:ext uri="{BB962C8B-B14F-4D97-AF65-F5344CB8AC3E}">
        <p14:creationId xmlns:p14="http://schemas.microsoft.com/office/powerpoint/2010/main" val="3910357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</a:t>
            </a:r>
          </a:p>
        </p:txBody>
      </p:sp>
    </p:spTree>
    <p:extLst>
      <p:ext uri="{BB962C8B-B14F-4D97-AF65-F5344CB8AC3E}">
        <p14:creationId xmlns:p14="http://schemas.microsoft.com/office/powerpoint/2010/main" val="1723810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Gwen and Rod</a:t>
            </a:r>
          </a:p>
        </p:txBody>
      </p:sp>
    </p:spTree>
    <p:extLst>
      <p:ext uri="{BB962C8B-B14F-4D97-AF65-F5344CB8AC3E}">
        <p14:creationId xmlns:p14="http://schemas.microsoft.com/office/powerpoint/2010/main" val="3209466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Rod</a:t>
            </a:r>
          </a:p>
        </p:txBody>
      </p:sp>
    </p:spTree>
    <p:extLst>
      <p:ext uri="{BB962C8B-B14F-4D97-AF65-F5344CB8AC3E}">
        <p14:creationId xmlns:p14="http://schemas.microsoft.com/office/powerpoint/2010/main" val="2076224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Comments/Questions</a:t>
            </a:r>
          </a:p>
        </p:txBody>
      </p:sp>
    </p:spTree>
    <p:extLst>
      <p:ext uri="{BB962C8B-B14F-4D97-AF65-F5344CB8AC3E}">
        <p14:creationId xmlns:p14="http://schemas.microsoft.com/office/powerpoint/2010/main" val="101040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Linda - WITH FLIP CHART</a:t>
            </a:r>
          </a:p>
        </p:txBody>
      </p:sp>
    </p:spTree>
    <p:extLst>
      <p:ext uri="{BB962C8B-B14F-4D97-AF65-F5344CB8AC3E}">
        <p14:creationId xmlns:p14="http://schemas.microsoft.com/office/powerpoint/2010/main" val="43110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Julie</a:t>
            </a:r>
          </a:p>
        </p:txBody>
      </p:sp>
    </p:spTree>
    <p:extLst>
      <p:ext uri="{BB962C8B-B14F-4D97-AF65-F5344CB8AC3E}">
        <p14:creationId xmlns:p14="http://schemas.microsoft.com/office/powerpoint/2010/main" val="417575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Lynn</a:t>
            </a:r>
          </a:p>
        </p:txBody>
      </p:sp>
    </p:spTree>
    <p:extLst>
      <p:ext uri="{BB962C8B-B14F-4D97-AF65-F5344CB8AC3E}">
        <p14:creationId xmlns:p14="http://schemas.microsoft.com/office/powerpoint/2010/main" val="522923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Linda</a:t>
            </a:r>
          </a:p>
        </p:txBody>
      </p:sp>
    </p:spTree>
    <p:extLst>
      <p:ext uri="{BB962C8B-B14F-4D97-AF65-F5344CB8AC3E}">
        <p14:creationId xmlns:p14="http://schemas.microsoft.com/office/powerpoint/2010/main" val="1851204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</a:t>
            </a:r>
          </a:p>
        </p:txBody>
      </p:sp>
    </p:spTree>
    <p:extLst>
      <p:ext uri="{BB962C8B-B14F-4D97-AF65-F5344CB8AC3E}">
        <p14:creationId xmlns:p14="http://schemas.microsoft.com/office/powerpoint/2010/main" val="85231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Rod</a:t>
            </a:r>
          </a:p>
        </p:txBody>
      </p:sp>
    </p:spTree>
    <p:extLst>
      <p:ext uri="{BB962C8B-B14F-4D97-AF65-F5344CB8AC3E}">
        <p14:creationId xmlns:p14="http://schemas.microsoft.com/office/powerpoint/2010/main" val="975909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Gwen</a:t>
            </a:r>
          </a:p>
        </p:txBody>
      </p:sp>
    </p:spTree>
    <p:extLst>
      <p:ext uri="{BB962C8B-B14F-4D97-AF65-F5344CB8AC3E}">
        <p14:creationId xmlns:p14="http://schemas.microsoft.com/office/powerpoint/2010/main" val="15380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Gwen</a:t>
            </a:r>
          </a:p>
        </p:txBody>
      </p:sp>
    </p:spTree>
    <p:extLst>
      <p:ext uri="{BB962C8B-B14F-4D97-AF65-F5344CB8AC3E}">
        <p14:creationId xmlns:p14="http://schemas.microsoft.com/office/powerpoint/2010/main" val="246089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2" name="Shape 8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d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4991" y="223956"/>
            <a:ext cx="8720868" cy="638307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OI.jpg"/>
          <p:cNvPicPr>
            <a:picLocks noChangeAspect="1"/>
          </p:cNvPicPr>
          <p:nvPr/>
        </p:nvPicPr>
        <p:blipFill>
          <a:blip r:embed="rId3" cstate="print"/>
          <a:srcRect t="670" b="670"/>
          <a:stretch>
            <a:fillRect/>
          </a:stretch>
        </p:blipFill>
        <p:spPr>
          <a:xfrm>
            <a:off x="177801" y="176881"/>
            <a:ext cx="8813801" cy="604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964951" y="2541120"/>
            <a:ext cx="7514009" cy="414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500"/>
              </a:lnSpc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3" name="Shape 113"/>
          <p:cNvSpPr/>
          <p:nvPr/>
        </p:nvSpPr>
        <p:spPr>
          <a:xfrm>
            <a:off x="895524" y="893496"/>
            <a:ext cx="7215542" cy="2378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61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dirty="0"/>
              <a:t>Optimist Internationa</a:t>
            </a:r>
            <a:r>
              <a:rPr lang="en-US" dirty="0"/>
              <a:t>l</a:t>
            </a:r>
            <a:r>
              <a:rPr dirty="0"/>
              <a:t> </a:t>
            </a:r>
            <a:endParaRPr lang="en-US" dirty="0"/>
          </a:p>
          <a:p>
            <a:pPr algn="ctr"/>
            <a:r>
              <a:rPr lang="en-US" sz="2400" dirty="0"/>
              <a:t>June 30</a:t>
            </a:r>
            <a:r>
              <a:rPr lang="en-US" sz="2400" baseline="30000" dirty="0"/>
              <a:t>th</a:t>
            </a:r>
            <a:r>
              <a:rPr lang="en-US" sz="2400" dirty="0"/>
              <a:t>, Reno, Nevada</a:t>
            </a:r>
          </a:p>
          <a:p>
            <a:pPr algn="ctr"/>
            <a:r>
              <a:rPr lang="en-US" sz="4000" dirty="0"/>
              <a:t>New Opportunities</a:t>
            </a:r>
            <a:endParaRPr sz="40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339"/>
            <a:ext cx="6635750" cy="1058862"/>
          </a:xfrm>
        </p:spPr>
        <p:txBody>
          <a:bodyPr/>
          <a:lstStyle/>
          <a:p>
            <a:pPr algn="l"/>
            <a:r>
              <a:rPr lang="en-US" dirty="0"/>
              <a:t>Building Blocks for Success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/>
              <a:t>Our Creed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/>
              <a:t>Mission Statement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/>
              <a:t>Mentorship Program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/>
              <a:t>Marketing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/>
              <a:t>Social Media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F5EB78-5266-CC4D-7CF7-B746E6075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32" y="3759200"/>
            <a:ext cx="3404518" cy="255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98425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Build a Plan Now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/>
              <a:t>Commit to doing your first build in the 1</a:t>
            </a:r>
            <a:r>
              <a:rPr lang="en-US" baseline="30000" dirty="0"/>
              <a:t>st</a:t>
            </a:r>
            <a:r>
              <a:rPr lang="en-US" dirty="0"/>
              <a:t> quarter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/>
              <a:t>Pick your location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/>
              <a:t>Pick your building lead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/>
              <a:t>Set your plan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/>
              <a:t>Do regular follow-ups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CB981-7169-D1BA-DD77-B86274E79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300" y="2540000"/>
            <a:ext cx="2222500" cy="177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639"/>
            <a:ext cx="6896100" cy="90011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Take Action Now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Identify locations you want to build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Identify others to work with you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Identify the timeframe for the build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Set a plan for 6 to 8 weeks for the build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Get a core group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Communicate consistently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Make each contact</a:t>
            </a:r>
          </a:p>
          <a:p>
            <a:pPr marL="914400" lvl="2" indent="0">
              <a:buClr>
                <a:srgbClr val="FF0000"/>
              </a:buClr>
              <a:buNone/>
            </a:pPr>
            <a:r>
              <a:rPr lang="en-US" dirty="0"/>
              <a:t>count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90106A-EC60-C5C2-7C8D-E445E6238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4926012"/>
            <a:ext cx="29019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939"/>
            <a:ext cx="6838950" cy="969962"/>
          </a:xfrm>
        </p:spPr>
        <p:txBody>
          <a:bodyPr/>
          <a:lstStyle/>
          <a:p>
            <a:pPr algn="l"/>
            <a:r>
              <a:rPr lang="en-US" dirty="0"/>
              <a:t>Let’s Make It Happen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We can’t succeed without you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We need you to lead your District teams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Get involved – show that you care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Lead by example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Let’s make this the best New Club Building year ever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Club Building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800" b="1" dirty="0"/>
              <a:t>Our Goal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dirty="0"/>
          </a:p>
          <a:p>
            <a:pPr marL="514350" indent="-514350">
              <a:buClr>
                <a:srgbClr val="00B050"/>
              </a:buClr>
              <a:buFont typeface="Wingdings" pitchFamily="2" charset="2"/>
              <a:buChar char="Ø"/>
            </a:pPr>
            <a:r>
              <a:rPr lang="en-US" dirty="0"/>
              <a:t>125 new Optimist Clubs in Canada, United States and the Caribbean</a:t>
            </a:r>
          </a:p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/>
              <a:t>Why?</a:t>
            </a:r>
          </a:p>
          <a:p>
            <a:pPr marL="955221" lvl="1" indent="-5143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43 Districts X 3 = 129 new clubs</a:t>
            </a:r>
          </a:p>
          <a:p>
            <a:pPr marL="955221" lvl="1" indent="-514350"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/>
              <a:t>125 is a reasonable, attainable goal</a:t>
            </a:r>
          </a:p>
          <a:p>
            <a:pPr marL="955221" lvl="1" indent="-514350">
              <a:buFont typeface="Wingdings" pitchFamily="2" charset="2"/>
              <a:buChar char="Ø"/>
            </a:pPr>
            <a:endParaRPr lang="en-US" dirty="0"/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Our organization needs to start growing to be sustainable in the future</a:t>
            </a:r>
          </a:p>
          <a:p>
            <a:pPr marL="962025" lvl="1" indent="-514350"/>
            <a:endParaRPr lang="en-US" sz="2000" b="1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7565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OI.jpg"/>
          <p:cNvPicPr>
            <a:picLocks noChangeAspect="1"/>
          </p:cNvPicPr>
          <p:nvPr/>
        </p:nvPicPr>
        <p:blipFill>
          <a:blip r:embed="rId3" cstate="print"/>
          <a:srcRect t="670" b="670"/>
          <a:stretch>
            <a:fillRect/>
          </a:stretch>
        </p:blipFill>
        <p:spPr>
          <a:xfrm>
            <a:off x="165099" y="24393"/>
            <a:ext cx="8813801" cy="5108716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964951" y="2541120"/>
            <a:ext cx="7514009" cy="414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500"/>
              </a:lnSpc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3" name="Shape 113"/>
          <p:cNvSpPr/>
          <p:nvPr/>
        </p:nvSpPr>
        <p:spPr>
          <a:xfrm>
            <a:off x="963507" y="152278"/>
            <a:ext cx="7215542" cy="2719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6100"/>
              </a:lnSpc>
              <a:defRPr sz="6000">
                <a:solidFill>
                  <a:srgbClr val="FFFFF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dirty="0"/>
              <a:t>Optimist Internationa</a:t>
            </a:r>
            <a:r>
              <a:rPr lang="en-US" dirty="0"/>
              <a:t>l</a:t>
            </a:r>
            <a:endParaRPr lang="en-US" sz="2400" dirty="0"/>
          </a:p>
          <a:p>
            <a:pPr algn="ctr">
              <a:lnSpc>
                <a:spcPct val="150000"/>
              </a:lnSpc>
              <a:buClr>
                <a:srgbClr val="7030A0"/>
              </a:buClr>
            </a:pPr>
            <a:r>
              <a:rPr lang="en-US" dirty="0"/>
              <a:t>Available Resources: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8CAD53-12CC-D579-3440-F6B3C65B96E0}"/>
              </a:ext>
            </a:extLst>
          </p:cNvPr>
          <p:cNvSpPr txBox="1"/>
          <p:nvPr/>
        </p:nvSpPr>
        <p:spPr>
          <a:xfrm>
            <a:off x="895524" y="4210180"/>
            <a:ext cx="4294909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International New Club Building Committee</a:t>
            </a: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/>
              <a:t>Jim Boyd,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 of Strategic Growth</a:t>
            </a:r>
            <a:endParaRPr lang="en-US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/>
              <a:t>Governor</a:t>
            </a:r>
          </a:p>
          <a:p>
            <a:pPr marL="285750" indent="-28575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dirty="0"/>
              <a:t>Vice President</a:t>
            </a:r>
          </a:p>
        </p:txBody>
      </p:sp>
    </p:spTree>
    <p:extLst>
      <p:ext uri="{BB962C8B-B14F-4D97-AF65-F5344CB8AC3E}">
        <p14:creationId xmlns:p14="http://schemas.microsoft.com/office/powerpoint/2010/main" val="381624332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1B54C-E9E3-70D2-02C9-06AE4892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181" y="545461"/>
            <a:ext cx="3267796" cy="136207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rgbClr val="00B050"/>
                </a:solidFill>
                <a:latin typeface="Curlz MT" panose="04040404050702020202" pitchFamily="82" charset="0"/>
              </a:rPr>
              <a:t>WHY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986E8F5-CEF8-CBDD-779D-C76F29F35684}"/>
              </a:ext>
            </a:extLst>
          </p:cNvPr>
          <p:cNvSpPr>
            <a:spLocks noChangeArrowheads="1"/>
          </p:cNvSpPr>
          <p:nvPr/>
        </p:nvSpPr>
        <p:spPr bwMode="auto">
          <a:xfrm rot="20061672">
            <a:off x="-41502" y="2873441"/>
            <a:ext cx="6055401" cy="12118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8000" dirty="0">
                <a:solidFill>
                  <a:srgbClr val="FF0000"/>
                </a:solidFill>
                <a:latin typeface="Harrington" panose="04040505050A02020702" pitchFamily="82" charset="0"/>
              </a:rPr>
              <a:t>POURQUOI</a:t>
            </a:r>
            <a:endParaRPr kumimoji="0" lang="fr-FR" altLang="en-US" sz="8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arrington" panose="04040505050A02020702" pitchFamily="82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AC77218-3411-95BF-288D-C03AED731911}"/>
              </a:ext>
            </a:extLst>
          </p:cNvPr>
          <p:cNvSpPr>
            <a:spLocks noChangeArrowheads="1"/>
          </p:cNvSpPr>
          <p:nvPr/>
        </p:nvSpPr>
        <p:spPr bwMode="auto">
          <a:xfrm rot="1572203">
            <a:off x="4179973" y="4344527"/>
            <a:ext cx="4732949" cy="12118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8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POR QUÉ</a:t>
            </a:r>
            <a:r>
              <a:rPr kumimoji="0" lang="es-ES" altLang="en-US" sz="8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33881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BA8C-E776-7558-9325-86F2FF89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82709">
            <a:off x="2777940" y="2641896"/>
            <a:ext cx="4069428" cy="1362075"/>
          </a:xfrm>
        </p:spPr>
        <p:txBody>
          <a:bodyPr>
            <a:noAutofit/>
          </a:bodyPr>
          <a:lstStyle/>
          <a:p>
            <a:r>
              <a:rPr lang="en-US" sz="9600" dirty="0">
                <a:latin typeface="Baguet Script" panose="00000500000000000000" pitchFamily="2" charset="0"/>
              </a:rPr>
              <a:t>WHAT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61B86-4816-CE5F-833F-60D26A86EC3A}"/>
              </a:ext>
            </a:extLst>
          </p:cNvPr>
          <p:cNvSpPr txBox="1"/>
          <p:nvPr/>
        </p:nvSpPr>
        <p:spPr>
          <a:xfrm>
            <a:off x="713328" y="639501"/>
            <a:ext cx="2306771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9600" b="1" dirty="0" err="1">
                <a:solidFill>
                  <a:srgbClr val="7030A0"/>
                </a:solidFill>
                <a:effectLst/>
                <a:latin typeface="Edwardian Script ITC" panose="030303020407070D0804" pitchFamily="66" charset="0"/>
                <a:ea typeface="STXingkai" panose="020B0503020204020204" pitchFamily="2" charset="-122"/>
              </a:rPr>
              <a:t>Quel</a:t>
            </a:r>
            <a:endParaRPr lang="en-US" sz="9600" b="1" dirty="0">
              <a:solidFill>
                <a:srgbClr val="7030A0"/>
              </a:solidFill>
              <a:latin typeface="Edwardian Script ITC" panose="030303020407070D0804" pitchFamily="66" charset="0"/>
              <a:ea typeface="STXingkai" panose="020B0503020204020204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FE8658-462D-CAA3-F72B-C4F75ED07BD1}"/>
              </a:ext>
            </a:extLst>
          </p:cNvPr>
          <p:cNvSpPr txBox="1"/>
          <p:nvPr/>
        </p:nvSpPr>
        <p:spPr>
          <a:xfrm>
            <a:off x="5458691" y="4717472"/>
            <a:ext cx="2393416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arrington" panose="04040505050A02020702" pitchFamily="82" charset="0"/>
                <a:sym typeface="Calibri"/>
              </a:rPr>
              <a:t>Que</a:t>
            </a:r>
          </a:p>
        </p:txBody>
      </p:sp>
    </p:spTree>
    <p:extLst>
      <p:ext uri="{BB962C8B-B14F-4D97-AF65-F5344CB8AC3E}">
        <p14:creationId xmlns:p14="http://schemas.microsoft.com/office/powerpoint/2010/main" val="13943278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C59F-1631-EA3F-55EA-EDE25317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352" y="1833821"/>
            <a:ext cx="1864943" cy="803053"/>
          </a:xfrm>
        </p:spPr>
        <p:txBody>
          <a:bodyPr>
            <a:normAutofit/>
          </a:bodyPr>
          <a:lstStyle/>
          <a:p>
            <a:r>
              <a:rPr lang="en-US" dirty="0"/>
              <a:t>WHERE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C679010-D1FF-9859-7C58-BE78DAB87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347" y="2636874"/>
            <a:ext cx="2225748" cy="14580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9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Imprint MT Shadow" panose="04020605060303030202" pitchFamily="82" charset="0"/>
              </a:rPr>
              <a:t>OÙ</a:t>
            </a:r>
            <a:r>
              <a:rPr kumimoji="0" lang="fr-FR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F832DCA-9B41-AEE5-678C-91A76D3A1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934" y="4168976"/>
            <a:ext cx="3941135" cy="14580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9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formal Roman" panose="030604020304060B0204" pitchFamily="66" charset="0"/>
              </a:rPr>
              <a:t>DONDE</a:t>
            </a:r>
            <a:r>
              <a:rPr kumimoji="0" lang="es-ES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274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78E6-38D0-B8D4-22EC-AA62765C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98292">
            <a:off x="5381743" y="4221252"/>
            <a:ext cx="3069967" cy="136207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rgbClr val="FFC000"/>
                </a:solidFill>
                <a:latin typeface="Baguet Script" panose="00000500000000000000" pitchFamily="2" charset="0"/>
              </a:rPr>
              <a:t>WHO</a:t>
            </a:r>
          </a:p>
        </p:txBody>
      </p:sp>
      <p:pic>
        <p:nvPicPr>
          <p:cNvPr id="5" name="Picture 4" descr="Quizzical burrowing owl looking forward">
            <a:extLst>
              <a:ext uri="{FF2B5EF4-FFF2-40B4-BE49-F238E27FC236}">
                <a16:creationId xmlns:a16="http://schemas.microsoft.com/office/drawing/2014/main" id="{17AC00A0-8D85-7562-7842-987821DAE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3304645"/>
            <a:ext cx="3948223" cy="2743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A314DE-2726-7681-B9AA-86F910011F21}"/>
              </a:ext>
            </a:extLst>
          </p:cNvPr>
          <p:cNvSpPr txBox="1"/>
          <p:nvPr/>
        </p:nvSpPr>
        <p:spPr>
          <a:xfrm rot="20318595">
            <a:off x="5246099" y="1238380"/>
            <a:ext cx="2410691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Forte" panose="03060902040502070203" pitchFamily="66" charset="0"/>
                <a:sym typeface="Calibri"/>
              </a:rPr>
              <a:t>Qui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7EB70-4736-2576-40CB-8A17B5BD5D9E}"/>
              </a:ext>
            </a:extLst>
          </p:cNvPr>
          <p:cNvSpPr txBox="1"/>
          <p:nvPr/>
        </p:nvSpPr>
        <p:spPr>
          <a:xfrm>
            <a:off x="720435" y="374073"/>
            <a:ext cx="3290455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Quien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8316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80BD-D2F6-2627-C3C4-C1C6619AD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16395" y="2944973"/>
            <a:ext cx="4686116" cy="136207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accent1"/>
                </a:solidFill>
                <a:latin typeface="Broadway" panose="04040905080B02020502" pitchFamily="82" charset="0"/>
              </a:rPr>
              <a:t>WHEN</a:t>
            </a:r>
          </a:p>
        </p:txBody>
      </p:sp>
      <p:pic>
        <p:nvPicPr>
          <p:cNvPr id="5" name="Picture 4" descr="Different types of clocks">
            <a:extLst>
              <a:ext uri="{FF2B5EF4-FFF2-40B4-BE49-F238E27FC236}">
                <a16:creationId xmlns:a16="http://schemas.microsoft.com/office/drawing/2014/main" id="{DA451B66-CF98-11A0-1679-F7DB47F63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91" y="3626010"/>
            <a:ext cx="4323390" cy="24345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39056B-9E28-29A1-2FE5-781C6202A891}"/>
              </a:ext>
            </a:extLst>
          </p:cNvPr>
          <p:cNvSpPr txBox="1"/>
          <p:nvPr/>
        </p:nvSpPr>
        <p:spPr>
          <a:xfrm>
            <a:off x="2691068" y="1859342"/>
            <a:ext cx="3463636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Quand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1EC2E-AC84-EE82-D1A4-C405EDBF8444}"/>
              </a:ext>
            </a:extLst>
          </p:cNvPr>
          <p:cNvSpPr txBox="1"/>
          <p:nvPr/>
        </p:nvSpPr>
        <p:spPr>
          <a:xfrm rot="5400000">
            <a:off x="5354664" y="3366657"/>
            <a:ext cx="4156363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Cuando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1338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0AB5-A617-C49B-1BDA-2FCF801D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809" y="2188240"/>
            <a:ext cx="2991995" cy="1362075"/>
          </a:xfrm>
        </p:spPr>
        <p:txBody>
          <a:bodyPr>
            <a:noAutofit/>
          </a:bodyPr>
          <a:lstStyle/>
          <a:p>
            <a:r>
              <a:rPr lang="en-US" sz="9600" dirty="0">
                <a:latin typeface="Forte" panose="03060902040502070203" pitchFamily="66" charset="0"/>
                <a:cs typeface="Dreaming Outloud Script Pro" panose="020B0604020202020204" pitchFamily="66" charset="0"/>
              </a:rPr>
              <a:t>HOW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E0325-749D-CFED-FFB9-A9B7F2E8C823}"/>
              </a:ext>
            </a:extLst>
          </p:cNvPr>
          <p:cNvSpPr txBox="1"/>
          <p:nvPr/>
        </p:nvSpPr>
        <p:spPr>
          <a:xfrm flipH="1">
            <a:off x="3864257" y="142412"/>
            <a:ext cx="790709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Dreaming Outloud Script Pro" panose="03050502040304050704" pitchFamily="66" charset="0"/>
                <a:cs typeface="Dreaming Outloud Script Pro" panose="03050502040304050704" pitchFamily="66" charset="0"/>
                <a:sym typeface="Calibri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BA1ABA-A58C-5C7A-1AAB-A1079C6D098B}"/>
              </a:ext>
            </a:extLst>
          </p:cNvPr>
          <p:cNvSpPr txBox="1"/>
          <p:nvPr/>
        </p:nvSpPr>
        <p:spPr>
          <a:xfrm>
            <a:off x="7490591" y="3030811"/>
            <a:ext cx="648586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Informal Roman" panose="030604020304060B0204" pitchFamily="66" charset="0"/>
                <a:cs typeface="Dreaming Outloud Script Pro" panose="03050502040304050704" pitchFamily="66" charset="0"/>
                <a:sym typeface="Calibri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BDDB9A-1D5F-F077-D671-610E62FD3109}"/>
              </a:ext>
            </a:extLst>
          </p:cNvPr>
          <p:cNvSpPr txBox="1"/>
          <p:nvPr/>
        </p:nvSpPr>
        <p:spPr>
          <a:xfrm rot="1957878">
            <a:off x="1530093" y="3007661"/>
            <a:ext cx="499730" cy="2000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Baguet Script" panose="00000500000000000000" pitchFamily="2" charset="0"/>
                <a:cs typeface="Dreaming Outloud Script Pro" panose="03050502040304050704" pitchFamily="66" charset="0"/>
                <a:sym typeface="Calibri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AF1FBD-8B30-018F-2267-D6C8DA303C03}"/>
              </a:ext>
            </a:extLst>
          </p:cNvPr>
          <p:cNvSpPr txBox="1"/>
          <p:nvPr/>
        </p:nvSpPr>
        <p:spPr>
          <a:xfrm rot="20440559">
            <a:off x="6183693" y="333936"/>
            <a:ext cx="1207561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4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Curlz MT" panose="04040404050702020202" pitchFamily="82" charset="0"/>
                <a:cs typeface="Dreaming Outloud Script Pro" panose="03050502040304050704" pitchFamily="66" charset="0"/>
                <a:sym typeface="Calibri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D9FAEF-7F70-8EA3-D62F-A79BACBD318E}"/>
              </a:ext>
            </a:extLst>
          </p:cNvPr>
          <p:cNvSpPr txBox="1"/>
          <p:nvPr/>
        </p:nvSpPr>
        <p:spPr>
          <a:xfrm>
            <a:off x="2928045" y="4227070"/>
            <a:ext cx="1183403" cy="2000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4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Bradley Hand ITC" panose="03070402050302030203" pitchFamily="66" charset="0"/>
                <a:cs typeface="Dreaming Outloud Script Pro" panose="03050502040304050704" pitchFamily="66" charset="0"/>
                <a:sym typeface="Calibri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DF988-E33F-96AB-7EC2-BDD135A61633}"/>
              </a:ext>
            </a:extLst>
          </p:cNvPr>
          <p:cNvSpPr txBox="1"/>
          <p:nvPr/>
        </p:nvSpPr>
        <p:spPr>
          <a:xfrm rot="1068230" flipH="1">
            <a:off x="4682126" y="4641513"/>
            <a:ext cx="3912440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Brush Script MT" panose="03060802040406070304" pitchFamily="66" charset="0"/>
                <a:sym typeface="Calibri"/>
              </a:rPr>
              <a:t>Comment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6A6E64-D933-5825-6312-19F2E87AEB68}"/>
              </a:ext>
            </a:extLst>
          </p:cNvPr>
          <p:cNvSpPr txBox="1"/>
          <p:nvPr/>
        </p:nvSpPr>
        <p:spPr>
          <a:xfrm rot="20280179" flipH="1">
            <a:off x="572191" y="1316552"/>
            <a:ext cx="3216866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Como</a:t>
            </a:r>
          </a:p>
        </p:txBody>
      </p:sp>
    </p:spTree>
    <p:extLst>
      <p:ext uri="{BB962C8B-B14F-4D97-AF65-F5344CB8AC3E}">
        <p14:creationId xmlns:p14="http://schemas.microsoft.com/office/powerpoint/2010/main" val="42223936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TEAM Effort!</a:t>
            </a:r>
          </a:p>
        </p:txBody>
      </p:sp>
      <p:graphicFrame>
        <p:nvGraphicFramePr>
          <p:cNvPr id="9" name="Text Placeholder 2">
            <a:extLst>
              <a:ext uri="{FF2B5EF4-FFF2-40B4-BE49-F238E27FC236}">
                <a16:creationId xmlns:a16="http://schemas.microsoft.com/office/drawing/2014/main" id="{515E3F7B-B77A-95EF-CCF7-D8574C9FD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7604"/>
              </p:ext>
            </p:extLst>
          </p:nvPr>
        </p:nvGraphicFramePr>
        <p:xfrm>
          <a:off x="656408" y="1521823"/>
          <a:ext cx="7831183" cy="514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6CA83C7-E0EA-6510-CF2F-1685C5107C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5083" y="3115492"/>
            <a:ext cx="2055798" cy="15116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1143001"/>
          </a:xfrm>
        </p:spPr>
        <p:txBody>
          <a:bodyPr/>
          <a:lstStyle/>
          <a:p>
            <a:pPr algn="l"/>
            <a:r>
              <a:rPr lang="en-US" dirty="0"/>
              <a:t>Create a Strong Working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/>
              <a:t>District Governor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/>
              <a:t>Lieutenant Governors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/>
              <a:t>District Builders of Excellence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/>
              <a:t>Certified New Club Builders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9E0C66-D702-117C-C86F-386EAD72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028685"/>
            <a:ext cx="3689350" cy="245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824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3871</TotalTime>
  <Words>283</Words>
  <Application>Microsoft Office PowerPoint</Application>
  <PresentationFormat>On-screen Show (4:3)</PresentationFormat>
  <Paragraphs>95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Baguet Script</vt:lpstr>
      <vt:lpstr>Bradley Hand ITC</vt:lpstr>
      <vt:lpstr>Broadway</vt:lpstr>
      <vt:lpstr>Brush Script MT</vt:lpstr>
      <vt:lpstr>Calibri</vt:lpstr>
      <vt:lpstr>Comic Sans MS</vt:lpstr>
      <vt:lpstr>Curlz MT</vt:lpstr>
      <vt:lpstr>Dreaming Outloud Script Pro</vt:lpstr>
      <vt:lpstr>Edwardian Script ITC</vt:lpstr>
      <vt:lpstr>Forte</vt:lpstr>
      <vt:lpstr>Harrington</vt:lpstr>
      <vt:lpstr>Imprint MT Shadow</vt:lpstr>
      <vt:lpstr>Informal Roman</vt:lpstr>
      <vt:lpstr>Wingdings</vt:lpstr>
      <vt:lpstr>Office Theme</vt:lpstr>
      <vt:lpstr>PowerPoint Presentation</vt:lpstr>
      <vt:lpstr>WHY</vt:lpstr>
      <vt:lpstr>WHAT</vt:lpstr>
      <vt:lpstr>WHERE</vt:lpstr>
      <vt:lpstr>WHO</vt:lpstr>
      <vt:lpstr>WHEN</vt:lpstr>
      <vt:lpstr>HOW</vt:lpstr>
      <vt:lpstr>It’s a TEAM Effort!</vt:lpstr>
      <vt:lpstr>Create a Strong Working Team</vt:lpstr>
      <vt:lpstr>Building Blocks for Success</vt:lpstr>
      <vt:lpstr>Build a Plan Now</vt:lpstr>
      <vt:lpstr>Take Action Now </vt:lpstr>
      <vt:lpstr>Let’s Make It Happen</vt:lpstr>
      <vt:lpstr>New Club Building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Monschein</dc:creator>
  <cp:lastModifiedBy>Stephanie Monschein</cp:lastModifiedBy>
  <cp:revision>95</cp:revision>
  <cp:lastPrinted>2022-05-25T22:33:13Z</cp:lastPrinted>
  <dcterms:modified xsi:type="dcterms:W3CDTF">2022-06-21T19:05:11Z</dcterms:modified>
</cp:coreProperties>
</file>